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9" r:id="rId4"/>
    <p:sldId id="260" r:id="rId5"/>
    <p:sldId id="261" r:id="rId6"/>
    <p:sldId id="257" r:id="rId7"/>
    <p:sldId id="258" r:id="rId8"/>
    <p:sldId id="262" r:id="rId9"/>
    <p:sldId id="265" r:id="rId10"/>
    <p:sldId id="268" r:id="rId11"/>
    <p:sldId id="270" r:id="rId12"/>
    <p:sldId id="269" r:id="rId13"/>
    <p:sldId id="264" r:id="rId14"/>
    <p:sldId id="267" r:id="rId1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3" autoAdjust="0"/>
    <p:restoredTop sz="94660"/>
  </p:normalViewPr>
  <p:slideViewPr>
    <p:cSldViewPr snapToGrid="0">
      <p:cViewPr>
        <p:scale>
          <a:sx n="71" d="100"/>
          <a:sy n="71" d="100"/>
        </p:scale>
        <p:origin x="-1308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949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19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22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331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314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308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95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950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707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141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680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A80FC-E0AF-4A23-931F-9E0A83FFCC98}" type="datetimeFigureOut">
              <a:rPr lang="th-TH" smtClean="0"/>
              <a:t>30/01/60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EACE1-CD32-4988-827E-A43C8EFB79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30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81" y="1336963"/>
            <a:ext cx="3868882" cy="38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318" y="4916343"/>
            <a:ext cx="10515600" cy="1325563"/>
          </a:xfrm>
        </p:spPr>
        <p:txBody>
          <a:bodyPr>
            <a:normAutofit/>
          </a:bodyPr>
          <a:lstStyle/>
          <a:p>
            <a:r>
              <a:rPr lang="th-TH" sz="2400" dirty="0" smtClean="0"/>
              <a:t>					</a:t>
            </a:r>
            <a:endParaRPr lang="th-TH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2" t="20496" r="26412" b="20991"/>
          <a:stretch/>
        </p:blipFill>
        <p:spPr>
          <a:xfrm>
            <a:off x="136813" y="1795958"/>
            <a:ext cx="3439392" cy="3255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8" t="21322" r="30751" b="25950"/>
          <a:stretch/>
        </p:blipFill>
        <p:spPr>
          <a:xfrm>
            <a:off x="5742710" y="1577106"/>
            <a:ext cx="3158837" cy="3427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13" y="2726220"/>
            <a:ext cx="2007497" cy="1129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Elbow Connector 11"/>
          <p:cNvCxnSpPr/>
          <p:nvPr/>
        </p:nvCxnSpPr>
        <p:spPr>
          <a:xfrm rot="5400000">
            <a:off x="5450237" y="4369582"/>
            <a:ext cx="1807608" cy="77931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t="16897" r="14772" b="13315"/>
          <a:stretch/>
        </p:blipFill>
        <p:spPr>
          <a:xfrm>
            <a:off x="4406623" y="5579124"/>
            <a:ext cx="1446923" cy="102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804" r="12784" b="3920"/>
          <a:stretch/>
        </p:blipFill>
        <p:spPr>
          <a:xfrm>
            <a:off x="6114195" y="5554463"/>
            <a:ext cx="1446923" cy="102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Connector 16"/>
          <p:cNvCxnSpPr/>
          <p:nvPr/>
        </p:nvCxnSpPr>
        <p:spPr>
          <a:xfrm>
            <a:off x="5853546" y="5663045"/>
            <a:ext cx="2606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61118" y="4696691"/>
            <a:ext cx="0" cy="6026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61118" y="5309755"/>
            <a:ext cx="20296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611591" y="5299364"/>
            <a:ext cx="0" cy="363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749145" y="4229100"/>
            <a:ext cx="12676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759536" y="2961409"/>
            <a:ext cx="12676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836" y="2404102"/>
            <a:ext cx="2117606" cy="119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01" y="3726584"/>
            <a:ext cx="2115127" cy="1189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" t="26061" r="12003" b="41970"/>
          <a:stretch/>
        </p:blipFill>
        <p:spPr>
          <a:xfrm>
            <a:off x="9360898" y="5418860"/>
            <a:ext cx="2128517" cy="1194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6" name="Straight Connector 35"/>
          <p:cNvCxnSpPr/>
          <p:nvPr/>
        </p:nvCxnSpPr>
        <p:spPr>
          <a:xfrm>
            <a:off x="2303318" y="4010891"/>
            <a:ext cx="0" cy="550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303318" y="4572000"/>
            <a:ext cx="21033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406623" y="3726584"/>
            <a:ext cx="0" cy="835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2843" y="1272738"/>
            <a:ext cx="252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CR A Extended" panose="02010509020102010303" pitchFamily="50" charset="0"/>
              </a:rPr>
              <a:t>PLAN </a:t>
            </a:r>
            <a:r>
              <a:rPr lang="th-TH" dirty="0" smtClean="0">
                <a:latin typeface="OCR A Extended" panose="02010509020102010303" pitchFamily="50" charset="0"/>
              </a:rPr>
              <a:t>ใต้ถุน</a:t>
            </a:r>
            <a:endParaRPr lang="th-TH" dirty="0">
              <a:latin typeface="OCR A Extended" panose="02010509020102010303" pitchFamily="50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95212" y="1136649"/>
            <a:ext cx="2202872" cy="52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CR A Extended" panose="02010509020102010303" pitchFamily="50" charset="0"/>
              </a:rPr>
              <a:t>PLAN</a:t>
            </a:r>
            <a:r>
              <a:rPr lang="en-US" dirty="0" smtClean="0"/>
              <a:t> </a:t>
            </a:r>
            <a:r>
              <a:rPr lang="th-TH" dirty="0" smtClean="0"/>
              <a:t>ชั้น1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651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27727" r="19502" b="50606"/>
          <a:stretch/>
        </p:blipFill>
        <p:spPr>
          <a:xfrm>
            <a:off x="1319645" y="2317172"/>
            <a:ext cx="4451962" cy="2202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3" t="9818" r="25831" b="74717"/>
          <a:stretch/>
        </p:blipFill>
        <p:spPr>
          <a:xfrm>
            <a:off x="6267451" y="1828800"/>
            <a:ext cx="5106676" cy="3714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017" y="1236517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CR A Extended" panose="02010509020102010303" pitchFamily="50" charset="0"/>
              </a:rPr>
              <a:t>SECTION</a:t>
            </a:r>
            <a:endParaRPr lang="th-TH" sz="2400" dirty="0"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32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27" y="759979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OCR A Extended" panose="02010509020102010303" pitchFamily="50" charset="0"/>
              </a:rPr>
              <a:t>ELEVATIONS</a:t>
            </a:r>
            <a:endParaRPr lang="th-TH" sz="2400" dirty="0">
              <a:latin typeface="OCR A Extended" panose="02010509020102010303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1" t="22520" r="37465" b="38556"/>
          <a:stretch/>
        </p:blipFill>
        <p:spPr>
          <a:xfrm>
            <a:off x="838200" y="2005444"/>
            <a:ext cx="4402176" cy="344978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5" t="26612" r="34573" b="39339"/>
          <a:stretch/>
        </p:blipFill>
        <p:spPr>
          <a:xfrm>
            <a:off x="6646718" y="2402182"/>
            <a:ext cx="4357255" cy="305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3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95" y="644237"/>
            <a:ext cx="10515600" cy="136120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OCR A Extended" panose="02010509020102010303" pitchFamily="50" charset="0"/>
              </a:rPr>
              <a:t>PERSPECTIVE</a:t>
            </a:r>
            <a:endParaRPr lang="th-TH" sz="2800" dirty="0">
              <a:latin typeface="OCR A Extended" panose="02010509020102010303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95" y="1488136"/>
            <a:ext cx="8946573" cy="503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0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53598"/>
            <a:ext cx="10515600" cy="2783320"/>
          </a:xfrm>
        </p:spPr>
        <p:txBody>
          <a:bodyPr>
            <a:normAutofit/>
          </a:bodyPr>
          <a:lstStyle/>
          <a:p>
            <a:r>
              <a:rPr lang="th-TH" sz="6000" dirty="0" smtClean="0">
                <a:latin typeface="OCR A Extended" panose="02010509020102010303" pitchFamily="50" charset="0"/>
              </a:rPr>
              <a:t>5901778</a:t>
            </a:r>
            <a:r>
              <a:rPr lang="th-TH" dirty="0" smtClean="0">
                <a:latin typeface="OCR A Extended" panose="02010509020102010303" pitchFamily="50" charset="0"/>
              </a:rPr>
              <a:t/>
            </a:r>
            <a:br>
              <a:rPr lang="th-TH" dirty="0" smtClean="0">
                <a:latin typeface="OCR A Extended" panose="02010509020102010303" pitchFamily="50" charset="0"/>
              </a:rPr>
            </a:br>
            <a:r>
              <a:rPr lang="en-US" sz="2400" dirty="0" smtClean="0">
                <a:latin typeface="OCR A Extended" panose="02010509020102010303" pitchFamily="50" charset="0"/>
              </a:rPr>
              <a:t>SEC 01</a:t>
            </a:r>
            <a:r>
              <a:rPr lang="th-TH" dirty="0" smtClean="0">
                <a:latin typeface="OCR A Extended" panose="02010509020102010303" pitchFamily="50" charset="0"/>
              </a:rPr>
              <a:t/>
            </a:r>
            <a:br>
              <a:rPr lang="th-TH" dirty="0" smtClean="0">
                <a:latin typeface="OCR A Extended" panose="02010509020102010303" pitchFamily="50" charset="0"/>
              </a:rPr>
            </a:br>
            <a:r>
              <a:rPr lang="th-TH" sz="3200" dirty="0" smtClean="0"/>
              <a:t>นายชนิสร บึงไกร</a:t>
            </a:r>
            <a:r>
              <a:rPr lang="th-TH" dirty="0" smtClean="0"/>
              <a:t/>
            </a:r>
            <a:br>
              <a:rPr lang="th-TH" dirty="0" smtClean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550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17" y="1100817"/>
            <a:ext cx="7247965" cy="5125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2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9372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OCR A Extended" panose="02010509020102010303" pitchFamily="50" charset="0"/>
              </a:rPr>
              <a:t>USER</a:t>
            </a:r>
            <a:endParaRPr lang="th-TH" dirty="0">
              <a:latin typeface="OCR A Extended" panose="02010509020102010303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3210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th-TH" sz="2400" b="1" dirty="0" smtClean="0"/>
              <a:t>คุณป้ามาลา   จันตาลและสามี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th-TH" sz="2000" dirty="0" smtClean="0"/>
              <a:t>อายุ 46 ปี  ศาสนา พุทธ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th-TH" sz="2000" dirty="0" smtClean="0"/>
              <a:t>อาชีพ รับจ้างเก็บลิ้นจี่ กาแฟและ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th-TH" sz="2000" dirty="0" smtClean="0"/>
              <a:t>หมักใบเมี่ยงขาย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400" dirty="0" smtClean="0"/>
              <a:t>                                  				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400" dirty="0" smtClean="0"/>
              <a:t>	                                                                                   </a:t>
            </a:r>
            <a:r>
              <a:rPr lang="th-TH" sz="1400" dirty="0" smtClean="0"/>
              <a:t>                                                                                                                                               ใบเมี่ยงหมัก</a:t>
            </a:r>
            <a:endParaRPr lang="th-TH" sz="1400" dirty="0"/>
          </a:p>
          <a:p>
            <a:pPr marL="0" indent="0" algn="ctr">
              <a:lnSpc>
                <a:spcPct val="70000"/>
              </a:lnSpc>
              <a:buNone/>
            </a:pPr>
            <a:endParaRPr lang="en-US" sz="2000" dirty="0" smtClean="0">
              <a:latin typeface="OCR A Extended" panose="02010509020102010303" pitchFamily="50" charset="0"/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en-US" sz="2000" dirty="0" smtClean="0">
                <a:latin typeface="OCR A Extended" panose="02010509020102010303" pitchFamily="50" charset="0"/>
              </a:rPr>
              <a:t>TIMELINE                                                        </a:t>
            </a:r>
            <a:br>
              <a:rPr lang="en-US" sz="2000" dirty="0" smtClean="0">
                <a:latin typeface="OCR A Extended" panose="02010509020102010303" pitchFamily="50" charset="0"/>
              </a:rPr>
            </a:br>
            <a:r>
              <a:rPr lang="en-US" sz="2000" dirty="0" smtClean="0">
                <a:latin typeface="OCR A Extended" panose="02010509020102010303" pitchFamily="50" charset="0"/>
              </a:rPr>
              <a:t/>
            </a:r>
            <a:br>
              <a:rPr lang="en-US" sz="2000" dirty="0" smtClean="0">
                <a:latin typeface="OCR A Extended" panose="02010509020102010303" pitchFamily="50" charset="0"/>
              </a:rPr>
            </a:br>
            <a:r>
              <a:rPr lang="en-US" sz="1800" dirty="0" smtClean="0">
                <a:latin typeface="OCR A Extended" panose="02010509020102010303" pitchFamily="50" charset="0"/>
              </a:rPr>
              <a:t/>
            </a:r>
            <a:br>
              <a:rPr lang="en-US" sz="1800" dirty="0" smtClean="0">
                <a:latin typeface="OCR A Extended" panose="02010509020102010303" pitchFamily="50" charset="0"/>
              </a:rPr>
            </a:br>
            <a:r>
              <a:rPr lang="en-US" sz="1800" dirty="0" smtClean="0">
                <a:latin typeface="OCR A Extended" panose="02010509020102010303" pitchFamily="50" charset="0"/>
              </a:rPr>
              <a:t>     05.00am  06.00am  07.00am   04.00pm    06.00pm    09.00pm</a:t>
            </a:r>
            <a:r>
              <a:rPr lang="en-US" sz="2000" dirty="0" smtClean="0">
                <a:latin typeface="OCR A Extended" panose="02010509020102010303" pitchFamily="50" charset="0"/>
              </a:rPr>
              <a:t/>
            </a:r>
            <a:br>
              <a:rPr lang="en-US" sz="2000" dirty="0" smtClean="0">
                <a:latin typeface="OCR A Extended" panose="02010509020102010303" pitchFamily="50" charset="0"/>
              </a:rPr>
            </a:br>
            <a:endParaRPr lang="th-TH" sz="2000" dirty="0" smtClean="0">
              <a:latin typeface="OCR A Extended" panose="02010509020102010303" pitchFamily="50" charset="0"/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th-TH" sz="2000" dirty="0">
                <a:latin typeface="OCR A Extended" panose="02010509020102010303" pitchFamily="50" charset="0"/>
              </a:rPr>
              <a:t> </a:t>
            </a:r>
            <a:r>
              <a:rPr lang="th-TH" sz="2000" dirty="0" smtClean="0">
                <a:latin typeface="OCR A Extended" panose="02010509020102010303" pitchFamily="50" charset="0"/>
              </a:rPr>
              <a:t>       </a:t>
            </a:r>
            <a:r>
              <a:rPr lang="th-TH" sz="1600" dirty="0" smtClean="0">
                <a:latin typeface="OCR A Extended" panose="02010509020102010303" pitchFamily="50" charset="0"/>
              </a:rPr>
              <a:t>ตื่นนอน                 อาบน้ำ+ทานข้าว          ออกไปทำงาน                กลับจากทำงาน                   อาบน้ำ+ทานข้าว                      นอน</a:t>
            </a:r>
            <a:endParaRPr lang="th-TH" sz="1600" dirty="0">
              <a:latin typeface="OCR A Extended" panose="02010509020102010303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12298" y="4916833"/>
            <a:ext cx="8001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85678" y="4844096"/>
            <a:ext cx="45719" cy="207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3822889" y="4844096"/>
            <a:ext cx="45719" cy="207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5060100" y="4858642"/>
            <a:ext cx="45719" cy="207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6441397" y="4844096"/>
            <a:ext cx="45719" cy="207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7985489" y="4844096"/>
            <a:ext cx="45719" cy="207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9506721" y="4808764"/>
            <a:ext cx="45719" cy="207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81" y="1732107"/>
            <a:ext cx="2149780" cy="16123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4751" y="1284879"/>
            <a:ext cx="2786053" cy="20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728" y="562553"/>
            <a:ext cx="10515600" cy="1325563"/>
          </a:xfrm>
        </p:spPr>
        <p:txBody>
          <a:bodyPr/>
          <a:lstStyle/>
          <a:p>
            <a:r>
              <a:rPr lang="th-TH" dirty="0" smtClean="0"/>
              <a:t>อัตลักษณ์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455" y="1690688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sz="3800" dirty="0">
                <a:latin typeface="Angsana New"/>
                <a:cs typeface="Angsana New"/>
              </a:rPr>
              <a:t>ห้องนอนพ่อแม่จะอยู่ทางด้านทิศ</a:t>
            </a:r>
            <a:r>
              <a:rPr lang="th-TH" sz="3800" dirty="0" smtClean="0">
                <a:latin typeface="Angsana New"/>
                <a:cs typeface="Angsana New"/>
              </a:rPr>
              <a:t>ตะวันออก</a:t>
            </a:r>
            <a:endParaRPr lang="en-US" sz="3800" dirty="0" smtClean="0">
              <a:latin typeface="Angsana New"/>
              <a:cs typeface="Angsana New"/>
            </a:endParaRPr>
          </a:p>
          <a:p>
            <a:pPr marL="0" indent="0">
              <a:buNone/>
            </a:pPr>
            <a:r>
              <a:rPr lang="th-TH" sz="3800" dirty="0" smtClean="0">
                <a:latin typeface="Angsana New"/>
                <a:cs typeface="Angsana New"/>
              </a:rPr>
              <a:t>หิ้ง</a:t>
            </a:r>
            <a:r>
              <a:rPr lang="th-TH" sz="3800" dirty="0">
                <a:latin typeface="Angsana New"/>
                <a:cs typeface="Angsana New"/>
              </a:rPr>
              <a:t>พระจะอยู่ในบ้านทางทิศตะวันออก </a:t>
            </a:r>
            <a:endParaRPr lang="en-US" sz="3800" dirty="0" smtClean="0">
              <a:latin typeface="Angsana New"/>
              <a:cs typeface="Angsana New"/>
            </a:endParaRPr>
          </a:p>
          <a:p>
            <a:pPr marL="0" indent="0">
              <a:buNone/>
            </a:pPr>
            <a:r>
              <a:rPr lang="th-TH" sz="3800" dirty="0" smtClean="0">
                <a:latin typeface="Angsana New"/>
                <a:cs typeface="Angsana New"/>
              </a:rPr>
              <a:t>มี</a:t>
            </a:r>
            <a:r>
              <a:rPr lang="th-TH" sz="3800" dirty="0">
                <a:latin typeface="Angsana New"/>
                <a:cs typeface="Angsana New"/>
              </a:rPr>
              <a:t>ชานก่อนขึ้นบันได</a:t>
            </a:r>
            <a:r>
              <a:rPr lang="th-TH" sz="3800" dirty="0" smtClean="0">
                <a:latin typeface="Angsana New"/>
                <a:cs typeface="Angsana New"/>
              </a:rPr>
              <a:t>บ้าน</a:t>
            </a:r>
          </a:p>
          <a:p>
            <a:pPr marL="0" indent="0">
              <a:buNone/>
            </a:pPr>
            <a:r>
              <a:rPr lang="th-TH" sz="3800" dirty="0" smtClean="0">
                <a:latin typeface="Angsana New"/>
                <a:cs typeface="Angsana New"/>
              </a:rPr>
              <a:t>มี</a:t>
            </a:r>
            <a:r>
              <a:rPr lang="th-TH" sz="3800" dirty="0">
                <a:latin typeface="Angsana New"/>
                <a:cs typeface="Angsana New"/>
              </a:rPr>
              <a:t>ครัวไฟอยู่</a:t>
            </a:r>
            <a:r>
              <a:rPr lang="th-TH" sz="3800" dirty="0" smtClean="0">
                <a:latin typeface="Angsana New"/>
                <a:cs typeface="Angsana New"/>
              </a:rPr>
              <a:t>กลางบ้าน</a:t>
            </a:r>
            <a:endParaRPr lang="th-TH" sz="3800" dirty="0">
              <a:latin typeface="Angsana New"/>
              <a:cs typeface="Angsana New"/>
            </a:endParaRPr>
          </a:p>
          <a:p>
            <a:pPr marL="0" indent="0">
              <a:buNone/>
            </a:pPr>
            <a:r>
              <a:rPr lang="th-TH" sz="3800" dirty="0" smtClean="0">
                <a:latin typeface="Angsana New"/>
                <a:cs typeface="Angsana New"/>
              </a:rPr>
              <a:t>ยก</a:t>
            </a:r>
            <a:r>
              <a:rPr lang="th-TH" sz="3800" dirty="0">
                <a:latin typeface="Angsana New"/>
                <a:cs typeface="Angsana New"/>
              </a:rPr>
              <a:t>ใต้ถุง</a:t>
            </a:r>
            <a:r>
              <a:rPr lang="th-TH" sz="3800" dirty="0" smtClean="0">
                <a:latin typeface="Angsana New"/>
                <a:cs typeface="Angsana New"/>
              </a:rPr>
              <a:t>สูง </a:t>
            </a:r>
          </a:p>
          <a:p>
            <a:pPr marL="0" indent="0">
              <a:buNone/>
            </a:pPr>
            <a:r>
              <a:rPr lang="th-TH" sz="3800" dirty="0" smtClean="0">
                <a:latin typeface="Angsana New"/>
                <a:cs typeface="Angsana New"/>
              </a:rPr>
              <a:t>พื้น</a:t>
            </a:r>
            <a:r>
              <a:rPr lang="th-TH" sz="3800" dirty="0">
                <a:latin typeface="Angsana New"/>
                <a:cs typeface="Angsana New"/>
              </a:rPr>
              <a:t>ครัว</a:t>
            </a:r>
            <a:r>
              <a:rPr lang="th-TH" sz="3800" dirty="0" smtClean="0">
                <a:latin typeface="Angsana New"/>
                <a:cs typeface="Angsana New"/>
              </a:rPr>
              <a:t>ยกระดับ </a:t>
            </a:r>
          </a:p>
          <a:p>
            <a:pPr marL="0" indent="0">
              <a:buNone/>
            </a:pPr>
            <a:r>
              <a:rPr lang="th-TH" sz="3800" dirty="0" smtClean="0">
                <a:latin typeface="Angsana New"/>
                <a:cs typeface="Angsana New"/>
              </a:rPr>
              <a:t>ครัว</a:t>
            </a:r>
            <a:r>
              <a:rPr lang="th-TH" sz="3800" dirty="0">
                <a:latin typeface="Angsana New"/>
                <a:cs typeface="Angsana New"/>
              </a:rPr>
              <a:t>กับห้องน้ำแยกออกจากตัวบ้าน </a:t>
            </a:r>
            <a:endParaRPr lang="th-TH" sz="3800" dirty="0"/>
          </a:p>
          <a:p>
            <a:pPr marL="0" indent="0">
              <a:buNone/>
            </a:pPr>
            <a:endParaRPr lang="th-TH" dirty="0" smtClean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r>
              <a:rPr lang="th-TH" dirty="0" smtClean="0"/>
              <a:t>	</a:t>
            </a:r>
            <a:endParaRPr lang="th-TH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437" y="1301750"/>
            <a:ext cx="2286001" cy="171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46" y="2694202"/>
            <a:ext cx="2355273" cy="176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73" y="4655126"/>
            <a:ext cx="2175166" cy="1631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4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09" y="498042"/>
            <a:ext cx="10515600" cy="1325563"/>
          </a:xfrm>
        </p:spPr>
        <p:txBody>
          <a:bodyPr/>
          <a:lstStyle/>
          <a:p>
            <a:r>
              <a:rPr lang="th-TH" dirty="0" smtClean="0"/>
              <a:t>แนวทางการพัฒนา</a:t>
            </a:r>
            <a:endParaRPr lang="th-TH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4" y="2402895"/>
            <a:ext cx="4613565" cy="346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7" t="20991" r="28272" b="27934"/>
          <a:stretch/>
        </p:blipFill>
        <p:spPr>
          <a:xfrm>
            <a:off x="5451765" y="1610590"/>
            <a:ext cx="3682216" cy="3792683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>
            <a:off x="7013864" y="5070764"/>
            <a:ext cx="3041072" cy="63384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956964" y="3032630"/>
            <a:ext cx="758536" cy="10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54191" y="4177145"/>
            <a:ext cx="0" cy="275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54191" y="4452504"/>
            <a:ext cx="2441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37" y="1610590"/>
            <a:ext cx="1392382" cy="1044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36" y="5387686"/>
            <a:ext cx="1392383" cy="1049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1" name="Elbow Connector 30"/>
          <p:cNvCxnSpPr>
            <a:endCxn id="26" idx="1"/>
          </p:cNvCxnSpPr>
          <p:nvPr/>
        </p:nvCxnSpPr>
        <p:spPr>
          <a:xfrm rot="5400000" flipH="1" flipV="1">
            <a:off x="9430075" y="2418160"/>
            <a:ext cx="910287" cy="33943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36" y="3576745"/>
            <a:ext cx="1426006" cy="1069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/>
          <p:cNvSpPr txBox="1"/>
          <p:nvPr/>
        </p:nvSpPr>
        <p:spPr>
          <a:xfrm>
            <a:off x="370609" y="1610590"/>
            <a:ext cx="3321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/>
              <a:t>เป้าหมาย </a:t>
            </a:r>
            <a:r>
              <a:rPr lang="en-US" sz="1600" dirty="0" smtClean="0"/>
              <a:t>: </a:t>
            </a:r>
            <a:r>
              <a:rPr lang="th-TH" sz="1600" dirty="0" smtClean="0"/>
              <a:t>พัฒนาบ้านให้เป็น </a:t>
            </a:r>
            <a:r>
              <a:rPr lang="en-US" sz="1600" dirty="0" smtClean="0">
                <a:latin typeface="OCR A Extended" panose="02010509020102010303" pitchFamily="50" charset="0"/>
              </a:rPr>
              <a:t>HOME STAY</a:t>
            </a:r>
            <a:endParaRPr lang="th-TH" sz="1600" dirty="0">
              <a:latin typeface="OCR A Extended" panose="02010509020102010303" pitchFamily="50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91746" y="1233929"/>
            <a:ext cx="226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CR A Extended" panose="02010509020102010303" pitchFamily="50" charset="0"/>
              </a:rPr>
              <a:t>PLAN </a:t>
            </a:r>
            <a:r>
              <a:rPr lang="th-TH" dirty="0" smtClean="0">
                <a:latin typeface="OCR A Extended" panose="02010509020102010303" pitchFamily="50" charset="0"/>
              </a:rPr>
              <a:t>ชั้น1</a:t>
            </a:r>
            <a:endParaRPr lang="th-TH" dirty="0"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8" y="924791"/>
            <a:ext cx="27432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294" y="1007918"/>
            <a:ext cx="27432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63" y="904009"/>
            <a:ext cx="2964873" cy="2223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5" y="3667988"/>
            <a:ext cx="2923310" cy="2192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63" y="3667988"/>
            <a:ext cx="2923311" cy="2192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72" y="3667989"/>
            <a:ext cx="2923311" cy="219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4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8" y="2379516"/>
            <a:ext cx="2923309" cy="2192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63" y="2358734"/>
            <a:ext cx="2951019" cy="2213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2358734"/>
            <a:ext cx="2892136" cy="216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 smtClean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 smtClean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 smtClean="0"/>
          </a:p>
          <a:p>
            <a:pPr marL="0" indent="0">
              <a:buNone/>
            </a:pPr>
            <a:endParaRPr lang="th-TH" dirty="0" smtClean="0"/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95859"/>
            <a:ext cx="7509163" cy="42239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49245" y="2984356"/>
            <a:ext cx="1672937" cy="1246909"/>
          </a:xfrm>
          <a:prstGeom prst="rect">
            <a:avLst/>
          </a:prstGeom>
          <a:solidFill>
            <a:srgbClr val="F8E287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9362209" y="3346200"/>
            <a:ext cx="2566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CR A Extended" panose="02010509020102010303" pitchFamily="50" charset="0"/>
              </a:rPr>
              <a:t>HOME STAY</a:t>
            </a:r>
            <a:endParaRPr lang="th-TH" dirty="0">
              <a:latin typeface="OCR A Extended" panose="02010509020102010303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0459" y="5212458"/>
            <a:ext cx="698954" cy="101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4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3305" r="6405" b="10376"/>
          <a:stretch/>
        </p:blipFill>
        <p:spPr>
          <a:xfrm>
            <a:off x="727365" y="1569027"/>
            <a:ext cx="5030350" cy="2784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6" y="3617335"/>
            <a:ext cx="4717472" cy="265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92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95</Words>
  <Application>Microsoft Office PowerPoint</Application>
  <PresentationFormat>Custom</PresentationFormat>
  <Paragraphs>41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USER</vt:lpstr>
      <vt:lpstr>อัตลักษณ์</vt:lpstr>
      <vt:lpstr>แนวทางการพัฒนา</vt:lpstr>
      <vt:lpstr>PowerPoint Presentation</vt:lpstr>
      <vt:lpstr>PowerPoint Presentation</vt:lpstr>
      <vt:lpstr>PowerPoint Presentation</vt:lpstr>
      <vt:lpstr>PowerPoint Presentation</vt:lpstr>
      <vt:lpstr>     </vt:lpstr>
      <vt:lpstr>PowerPoint Presentation</vt:lpstr>
      <vt:lpstr>ELEVATIONS</vt:lpstr>
      <vt:lpstr>PERSPECTIVE</vt:lpstr>
      <vt:lpstr>5901778 SEC 01 นายชนิสร บึงไกร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GarField</dc:creator>
  <cp:lastModifiedBy>Windows User</cp:lastModifiedBy>
  <cp:revision>26</cp:revision>
  <dcterms:created xsi:type="dcterms:W3CDTF">2017-01-23T01:05:44Z</dcterms:created>
  <dcterms:modified xsi:type="dcterms:W3CDTF">2017-01-29T19:57:28Z</dcterms:modified>
</cp:coreProperties>
</file>