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9" r:id="rId7"/>
    <p:sldId id="268" r:id="rId8"/>
    <p:sldId id="270" r:id="rId9"/>
    <p:sldId id="271" r:id="rId10"/>
    <p:sldId id="260" r:id="rId11"/>
    <p:sldId id="261" r:id="rId12"/>
    <p:sldId id="263" r:id="rId13"/>
    <p:sldId id="264" r:id="rId14"/>
    <p:sldId id="265" r:id="rId15"/>
    <p:sldId id="266" r:id="rId16"/>
  </p:sldIdLst>
  <p:sldSz cx="9906000" cy="6858000" type="A4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90" y="-13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49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9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584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24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45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460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533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501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953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469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089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94A0-A737-4BB0-8F2A-C4DDA82A012E}" type="datetimeFigureOut">
              <a:rPr lang="th-TH" smtClean="0"/>
              <a:t>29/01/60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B1DCC-AE30-4DA8-85DD-0C4B8A2FB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93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ในภาพอาจจะมี ข้อควา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45740"/>
            <a:ext cx="6335588" cy="63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6648" y="6381328"/>
            <a:ext cx="652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5904143 SEC02 </a:t>
            </a:r>
            <a:r>
              <a:rPr lang="en-US" sz="2400" dirty="0" err="1" smtClean="0">
                <a:latin typeface="Bangna New" panose="02000506000000020004" pitchFamily="2" charset="0"/>
                <a:cs typeface="Bangna New" panose="02000506000000020004" pitchFamily="2" charset="0"/>
              </a:rPr>
              <a:t>Patcharaporn</a:t>
            </a:r>
            <a:r>
              <a:rPr lang="en-US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    </a:t>
            </a:r>
            <a:r>
              <a:rPr lang="en-US" sz="2400" dirty="0" err="1" smtClean="0">
                <a:latin typeface="Bangna New" panose="02000506000000020004" pitchFamily="2" charset="0"/>
                <a:cs typeface="Bangna New" panose="02000506000000020004" pitchFamily="2" charset="0"/>
              </a:rPr>
              <a:t>Posa-ard</a:t>
            </a:r>
            <a:endParaRPr lang="th-TH" sz="2400" dirty="0"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SAMSUNG\Desktop\Slide\New folder\แปลนชั้นที่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AMSUNG\Desktop\Slide\New folder\ทิ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0" y="5741988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SUNG\Desktop\Slide\New folder\แปลนชั้นที่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-27384"/>
            <a:ext cx="9891210" cy="69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SAMSUNG\Desktop\Slide\New folder\ทิ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0" y="5741988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MSUNG\Desktop\Slide\New folder\se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68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MSUNG\Desktop\Slide\New folder\el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4" cy="69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MSUNG\Desktop\Slide\New folder\el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MSUNG\Desktop\Slide\New folder\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28"/>
            <a:ext cx="9906000" cy="68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\Desktop\loca - พ้อย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48"/>
            <a:ext cx="9905999" cy="68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SUNG\Desktop\poiipoint\us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0"/>
            <a:ext cx="992155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SUNG\Desktop\งานพรีวันนี้\ลักษณ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993560" cy="68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277" y="3642117"/>
            <a:ext cx="402565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ลักษณะของบ้าน</a:t>
            </a:r>
          </a:p>
          <a:p>
            <a:pPr marL="342900" indent="-342900">
              <a:buFontTx/>
              <a:buChar char="-"/>
            </a:pPr>
            <a:r>
              <a:rPr lang="th-TH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ลักษณะของบ้านเป็นบ้านไม้มีใต้ถุน</a:t>
            </a:r>
          </a:p>
          <a:p>
            <a:pPr marL="342900" indent="-342900">
              <a:buFontTx/>
              <a:buChar char="-"/>
            </a:pPr>
            <a:r>
              <a:rPr lang="th-TH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รูปแบบสถาปัตยกรรมแบบล้านนา  ประยุกต์</a:t>
            </a:r>
          </a:p>
          <a:p>
            <a:pPr marL="342900" indent="-342900">
              <a:buFontTx/>
              <a:buChar char="-"/>
            </a:pPr>
            <a:r>
              <a:rPr lang="th-TH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เป็นบ้าน </a:t>
            </a:r>
            <a:r>
              <a:rPr lang="en-US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2 </a:t>
            </a:r>
            <a:r>
              <a:rPr lang="th-TH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ชั้น แต่เดิมเป็นโถงโล่ง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1033" y="3645251"/>
            <a:ext cx="44644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ปัญหาที่พบ</a:t>
            </a:r>
          </a:p>
          <a:p>
            <a:pPr marL="342900" indent="-342900">
              <a:buFontTx/>
              <a:buChar char="-"/>
            </a:pPr>
            <a:r>
              <a:rPr lang="th-TH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พื้นที่หน้าบ้านไม่เพียงพอสำหรับการเปิดขายของหน้าร้าน</a:t>
            </a:r>
          </a:p>
          <a:p>
            <a:pPr marL="342900" indent="-342900">
              <a:buFontTx/>
              <a:buChar char="-"/>
            </a:pPr>
            <a:r>
              <a:rPr lang="th-TH" sz="2400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ปัญหาความเป็นส่วนตัวของบุคคลในบ้าน</a:t>
            </a:r>
          </a:p>
        </p:txBody>
      </p:sp>
    </p:spTree>
    <p:extLst>
      <p:ext uri="{BB962C8B-B14F-4D97-AF65-F5344CB8AC3E}">
        <p14:creationId xmlns:p14="http://schemas.microsoft.com/office/powerpoint/2010/main" val="23808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MSUNG\Desktop\Slide\New folder\พัฒน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0"/>
            <a:ext cx="9921552" cy="68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MSUNG\Desktop\Slide\New folder\site 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" y="-27384"/>
            <a:ext cx="9886479" cy="68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8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SAMSUNG\Desktop\Slide\New folder\loc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5" y="-24260"/>
            <a:ext cx="9933735" cy="688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MSUNG\Desktop\he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604264"/>
              </p:ext>
            </p:extLst>
          </p:nvPr>
        </p:nvGraphicFramePr>
        <p:xfrm>
          <a:off x="1280592" y="1023966"/>
          <a:ext cx="7581342" cy="535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4" imgW="8020016" imgH="5667300" progId="AcroExch.Document.7">
                  <p:embed/>
                </p:oleObj>
              </mc:Choice>
              <mc:Fallback>
                <p:oleObj name="Acrobat Document" r:id="rId4" imgW="8020016" imgH="5667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0592" y="1023966"/>
                        <a:ext cx="7581342" cy="535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00433" y="1438083"/>
            <a:ext cx="4705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แปลนบ้านก่อน </a:t>
            </a:r>
            <a:r>
              <a:rPr lang="en-US" sz="3200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Renovate</a:t>
            </a:r>
            <a:endParaRPr lang="th-TH" sz="3200" b="1" dirty="0"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MSUNG\Desktop\he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SAMSUNG\Desktop\poiipoint\บ้านเก่า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1124744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0552" y="1438083"/>
            <a:ext cx="6328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Perspective </a:t>
            </a:r>
            <a:r>
              <a:rPr lang="th-TH" sz="3200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บ้านก่อน </a:t>
            </a:r>
            <a:r>
              <a:rPr lang="en-US" sz="3200" b="1" dirty="0" smtClean="0">
                <a:latin typeface="Bangna New" panose="02000506000000020004" pitchFamily="2" charset="0"/>
                <a:cs typeface="Bangna New" panose="02000506000000020004" pitchFamily="2" charset="0"/>
              </a:rPr>
              <a:t>Renovate</a:t>
            </a:r>
            <a:endParaRPr lang="th-TH" sz="3200" b="1" dirty="0">
              <a:latin typeface="Bangna New" panose="02000506000000020004" pitchFamily="2" charset="0"/>
              <a:cs typeface="Bangna New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61</Words>
  <Application>Microsoft Office PowerPoint</Application>
  <PresentationFormat>A4 Paper (210x297 mm)</PresentationFormat>
  <Paragraphs>10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SAMSUNG</cp:lastModifiedBy>
  <cp:revision>17</cp:revision>
  <dcterms:created xsi:type="dcterms:W3CDTF">2017-01-29T08:14:04Z</dcterms:created>
  <dcterms:modified xsi:type="dcterms:W3CDTF">2017-01-29T22:20:26Z</dcterms:modified>
</cp:coreProperties>
</file>