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8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6" r:id="rId19"/>
    <p:sldId id="277" r:id="rId20"/>
    <p:sldId id="273" r:id="rId21"/>
    <p:sldId id="274" r:id="rId22"/>
  </p:sldIdLst>
  <p:sldSz cx="12192000" cy="6858000"/>
  <p:notesSz cx="6858000" cy="9144000"/>
  <p:defaultTextStyle>
    <a:defPPr>
      <a:defRPr lang="th-TH"/>
    </a:defPPr>
    <a:lvl1pPr marL="0" algn="l" defTabSz="914357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>
        <p:scale>
          <a:sx n="78" d="100"/>
          <a:sy n="78" d="100"/>
        </p:scale>
        <p:origin x="294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5521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066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826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047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540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802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81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21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277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966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585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50905-90AB-4B5C-A9DB-83453760CE4D}" type="datetimeFigureOut">
              <a:rPr lang="th-TH" smtClean="0"/>
              <a:t>23/01/60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8950C-6E82-4CF4-8DD7-D528B4A026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8163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2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5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5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87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9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30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48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46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92" y="0"/>
            <a:ext cx="9706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9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44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6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2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6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72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09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73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</TotalTime>
  <Words>0</Words>
  <Application>Microsoft Office PowerPoint</Application>
  <PresentationFormat>แบบจอกว้าง</PresentationFormat>
  <Paragraphs>0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7" baseType="lpstr">
      <vt:lpstr>Angsana New</vt:lpstr>
      <vt:lpstr>Arial</vt:lpstr>
      <vt:lpstr>Calibri</vt:lpstr>
      <vt:lpstr>Calibri Light</vt:lpstr>
      <vt:lpstr>Cordia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9</cp:revision>
  <dcterms:created xsi:type="dcterms:W3CDTF">2017-01-22T18:38:50Z</dcterms:created>
  <dcterms:modified xsi:type="dcterms:W3CDTF">2017-01-23T01:49:03Z</dcterms:modified>
</cp:coreProperties>
</file>